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599525" cy="14400213"/>
  <p:notesSz cx="6858000" cy="9144000"/>
  <p:defaultTextStyle>
    <a:defPPr>
      <a:defRPr lang="es-MX"/>
    </a:defPPr>
    <a:lvl1pPr marL="0" algn="l" defTabSz="1727942" rtl="0" eaLnBrk="1" latinLnBrk="0" hangingPunct="1">
      <a:defRPr sz="3401" kern="1200">
        <a:solidFill>
          <a:schemeClr val="tx1"/>
        </a:solidFill>
        <a:latin typeface="+mn-lt"/>
        <a:ea typeface="+mn-ea"/>
        <a:cs typeface="+mn-cs"/>
      </a:defRPr>
    </a:lvl1pPr>
    <a:lvl2pPr marL="863971" algn="l" defTabSz="1727942" rtl="0" eaLnBrk="1" latinLnBrk="0" hangingPunct="1">
      <a:defRPr sz="3401" kern="1200">
        <a:solidFill>
          <a:schemeClr val="tx1"/>
        </a:solidFill>
        <a:latin typeface="+mn-lt"/>
        <a:ea typeface="+mn-ea"/>
        <a:cs typeface="+mn-cs"/>
      </a:defRPr>
    </a:lvl2pPr>
    <a:lvl3pPr marL="1727942" algn="l" defTabSz="1727942" rtl="0" eaLnBrk="1" latinLnBrk="0" hangingPunct="1">
      <a:defRPr sz="3401" kern="1200">
        <a:solidFill>
          <a:schemeClr val="tx1"/>
        </a:solidFill>
        <a:latin typeface="+mn-lt"/>
        <a:ea typeface="+mn-ea"/>
        <a:cs typeface="+mn-cs"/>
      </a:defRPr>
    </a:lvl3pPr>
    <a:lvl4pPr marL="2591913" algn="l" defTabSz="1727942" rtl="0" eaLnBrk="1" latinLnBrk="0" hangingPunct="1">
      <a:defRPr sz="3401" kern="1200">
        <a:solidFill>
          <a:schemeClr val="tx1"/>
        </a:solidFill>
        <a:latin typeface="+mn-lt"/>
        <a:ea typeface="+mn-ea"/>
        <a:cs typeface="+mn-cs"/>
      </a:defRPr>
    </a:lvl4pPr>
    <a:lvl5pPr marL="3455883" algn="l" defTabSz="1727942" rtl="0" eaLnBrk="1" latinLnBrk="0" hangingPunct="1">
      <a:defRPr sz="3401" kern="1200">
        <a:solidFill>
          <a:schemeClr val="tx1"/>
        </a:solidFill>
        <a:latin typeface="+mn-lt"/>
        <a:ea typeface="+mn-ea"/>
        <a:cs typeface="+mn-cs"/>
      </a:defRPr>
    </a:lvl5pPr>
    <a:lvl6pPr marL="4319854" algn="l" defTabSz="1727942" rtl="0" eaLnBrk="1" latinLnBrk="0" hangingPunct="1">
      <a:defRPr sz="3401" kern="1200">
        <a:solidFill>
          <a:schemeClr val="tx1"/>
        </a:solidFill>
        <a:latin typeface="+mn-lt"/>
        <a:ea typeface="+mn-ea"/>
        <a:cs typeface="+mn-cs"/>
      </a:defRPr>
    </a:lvl6pPr>
    <a:lvl7pPr marL="5183825" algn="l" defTabSz="1727942" rtl="0" eaLnBrk="1" latinLnBrk="0" hangingPunct="1">
      <a:defRPr sz="3401" kern="1200">
        <a:solidFill>
          <a:schemeClr val="tx1"/>
        </a:solidFill>
        <a:latin typeface="+mn-lt"/>
        <a:ea typeface="+mn-ea"/>
        <a:cs typeface="+mn-cs"/>
      </a:defRPr>
    </a:lvl7pPr>
    <a:lvl8pPr marL="6047796" algn="l" defTabSz="1727942" rtl="0" eaLnBrk="1" latinLnBrk="0" hangingPunct="1">
      <a:defRPr sz="3401" kern="1200">
        <a:solidFill>
          <a:schemeClr val="tx1"/>
        </a:solidFill>
        <a:latin typeface="+mn-lt"/>
        <a:ea typeface="+mn-ea"/>
        <a:cs typeface="+mn-cs"/>
      </a:defRPr>
    </a:lvl8pPr>
    <a:lvl9pPr marL="6911767" algn="l" defTabSz="1727942" rtl="0" eaLnBrk="1" latinLnBrk="0" hangingPunct="1">
      <a:defRPr sz="34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07" autoAdjust="0"/>
    <p:restoredTop sz="94660"/>
  </p:normalViewPr>
  <p:slideViewPr>
    <p:cSldViewPr snapToGrid="0">
      <p:cViewPr varScale="1">
        <p:scale>
          <a:sx n="33" d="100"/>
          <a:sy n="33" d="100"/>
        </p:scale>
        <p:origin x="939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2356703"/>
            <a:ext cx="18359596" cy="5013407"/>
          </a:xfrm>
        </p:spPr>
        <p:txBody>
          <a:bodyPr anchor="b"/>
          <a:lstStyle>
            <a:lvl1pPr algn="ctr">
              <a:defRPr sz="1259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7563446"/>
            <a:ext cx="16199644" cy="3476717"/>
          </a:xfrm>
        </p:spPr>
        <p:txBody>
          <a:bodyPr/>
          <a:lstStyle>
            <a:lvl1pPr marL="0" indent="0" algn="ctr">
              <a:buNone/>
              <a:defRPr sz="5040"/>
            </a:lvl1pPr>
            <a:lvl2pPr marL="960029" indent="0" algn="ctr">
              <a:buNone/>
              <a:defRPr sz="4200"/>
            </a:lvl2pPr>
            <a:lvl3pPr marL="1920057" indent="0" algn="ctr">
              <a:buNone/>
              <a:defRPr sz="3780"/>
            </a:lvl3pPr>
            <a:lvl4pPr marL="2880086" indent="0" algn="ctr">
              <a:buNone/>
              <a:defRPr sz="3360"/>
            </a:lvl4pPr>
            <a:lvl5pPr marL="3840114" indent="0" algn="ctr">
              <a:buNone/>
              <a:defRPr sz="3360"/>
            </a:lvl5pPr>
            <a:lvl6pPr marL="4800143" indent="0" algn="ctr">
              <a:buNone/>
              <a:defRPr sz="3360"/>
            </a:lvl6pPr>
            <a:lvl7pPr marL="5760171" indent="0" algn="ctr">
              <a:buNone/>
              <a:defRPr sz="3360"/>
            </a:lvl7pPr>
            <a:lvl8pPr marL="6720200" indent="0" algn="ctr">
              <a:buNone/>
              <a:defRPr sz="3360"/>
            </a:lvl8pPr>
            <a:lvl9pPr marL="7680228" indent="0" algn="ctr">
              <a:buNone/>
              <a:defRPr sz="336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0186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22548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766678"/>
            <a:ext cx="4657398" cy="1220351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766678"/>
            <a:ext cx="13702199" cy="1220351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41615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28763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3590057"/>
            <a:ext cx="18629590" cy="5990088"/>
          </a:xfrm>
        </p:spPr>
        <p:txBody>
          <a:bodyPr anchor="b"/>
          <a:lstStyle>
            <a:lvl1pPr>
              <a:defRPr sz="1259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9636813"/>
            <a:ext cx="18629590" cy="3150046"/>
          </a:xfrm>
        </p:spPr>
        <p:txBody>
          <a:bodyPr/>
          <a:lstStyle>
            <a:lvl1pPr marL="0" indent="0">
              <a:buNone/>
              <a:defRPr sz="5040">
                <a:solidFill>
                  <a:schemeClr val="tx1"/>
                </a:solidFill>
              </a:defRPr>
            </a:lvl1pPr>
            <a:lvl2pPr marL="960029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2pPr>
            <a:lvl3pPr marL="192005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3pPr>
            <a:lvl4pPr marL="2880086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4pPr>
            <a:lvl5pPr marL="3840114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5pPr>
            <a:lvl6pPr marL="4800143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6pPr>
            <a:lvl7pPr marL="5760171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7pPr>
            <a:lvl8pPr marL="672020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8pPr>
            <a:lvl9pPr marL="7680228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4076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3833390"/>
            <a:ext cx="9179798" cy="913680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3833390"/>
            <a:ext cx="9179798" cy="913680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8773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766681"/>
            <a:ext cx="18629590" cy="278337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3530053"/>
            <a:ext cx="9137610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5260078"/>
            <a:ext cx="9137610" cy="773678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3530053"/>
            <a:ext cx="9182611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5260078"/>
            <a:ext cx="9182611" cy="773678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4687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59135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39730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960014"/>
            <a:ext cx="6966409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2073367"/>
            <a:ext cx="10934760" cy="10233485"/>
          </a:xfrm>
        </p:spPr>
        <p:txBody>
          <a:bodyPr/>
          <a:lstStyle>
            <a:lvl1pPr>
              <a:defRPr sz="6719"/>
            </a:lvl1pPr>
            <a:lvl2pPr>
              <a:defRPr sz="5879"/>
            </a:lvl2pPr>
            <a:lvl3pPr>
              <a:defRPr sz="504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4320064"/>
            <a:ext cx="6966409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79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960014"/>
            <a:ext cx="6966409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2073367"/>
            <a:ext cx="10934760" cy="10233485"/>
          </a:xfrm>
        </p:spPr>
        <p:txBody>
          <a:bodyPr anchor="t"/>
          <a:lstStyle>
            <a:lvl1pPr marL="0" indent="0">
              <a:buNone/>
              <a:defRPr sz="6719"/>
            </a:lvl1pPr>
            <a:lvl2pPr marL="960029" indent="0">
              <a:buNone/>
              <a:defRPr sz="5879"/>
            </a:lvl2pPr>
            <a:lvl3pPr marL="1920057" indent="0">
              <a:buNone/>
              <a:defRPr sz="5040"/>
            </a:lvl3pPr>
            <a:lvl4pPr marL="2880086" indent="0">
              <a:buNone/>
              <a:defRPr sz="4200"/>
            </a:lvl4pPr>
            <a:lvl5pPr marL="3840114" indent="0">
              <a:buNone/>
              <a:defRPr sz="4200"/>
            </a:lvl5pPr>
            <a:lvl6pPr marL="4800143" indent="0">
              <a:buNone/>
              <a:defRPr sz="4200"/>
            </a:lvl6pPr>
            <a:lvl7pPr marL="5760171" indent="0">
              <a:buNone/>
              <a:defRPr sz="4200"/>
            </a:lvl7pPr>
            <a:lvl8pPr marL="6720200" indent="0">
              <a:buNone/>
              <a:defRPr sz="4200"/>
            </a:lvl8pPr>
            <a:lvl9pPr marL="7680228" indent="0">
              <a:buNone/>
              <a:defRPr sz="42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4320064"/>
            <a:ext cx="6966409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57450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766681"/>
            <a:ext cx="18629590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3833390"/>
            <a:ext cx="18629590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13346867"/>
            <a:ext cx="485989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93B6A-E722-4500-90ED-A240B018293B}" type="datetimeFigureOut">
              <a:rPr lang="es-MX" smtClean="0"/>
              <a:t>13/03/2019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13346867"/>
            <a:ext cx="7289840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13346867"/>
            <a:ext cx="4859893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F41A5-8BDF-4C06-8594-C5413033F76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9565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920057" rtl="0" eaLnBrk="1" latinLnBrk="0" hangingPunct="1">
        <a:lnSpc>
          <a:spcPct val="90000"/>
        </a:lnSpc>
        <a:spcBef>
          <a:spcPct val="0"/>
        </a:spcBef>
        <a:buNone/>
        <a:defRPr sz="92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14" indent="-480014" algn="l" defTabSz="1920057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587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2pPr>
      <a:lvl3pPr marL="2400071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360100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4320129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5280157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6240186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7200214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81602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1pPr>
      <a:lvl2pPr marL="960029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920057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86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3840114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4800143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5760171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672020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7680228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angular 7"/>
          <p:cNvCxnSpPr/>
          <p:nvPr/>
        </p:nvCxnSpPr>
        <p:spPr>
          <a:xfrm>
            <a:off x="-321048" y="3738278"/>
            <a:ext cx="3279401" cy="510988"/>
          </a:xfrm>
          <a:prstGeom prst="bentConnector3">
            <a:avLst/>
          </a:prstGeom>
          <a:ln w="41275" cap="rnd" cmpd="sng"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/>
          <p:cNvSpPr txBox="1"/>
          <p:nvPr/>
        </p:nvSpPr>
        <p:spPr>
          <a:xfrm>
            <a:off x="1354341" y="3664491"/>
            <a:ext cx="4491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ANTECEDENTES</a:t>
            </a:r>
          </a:p>
        </p:txBody>
      </p:sp>
      <p:cxnSp>
        <p:nvCxnSpPr>
          <p:cNvPr id="20" name="Conector angular 19"/>
          <p:cNvCxnSpPr/>
          <p:nvPr/>
        </p:nvCxnSpPr>
        <p:spPr>
          <a:xfrm>
            <a:off x="-321048" y="8763409"/>
            <a:ext cx="3279401" cy="510988"/>
          </a:xfrm>
          <a:prstGeom prst="bentConnector3">
            <a:avLst/>
          </a:prstGeom>
          <a:ln w="41275" cap="rnd" cmpd="sng"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uadroTexto 20"/>
          <p:cNvSpPr txBox="1"/>
          <p:nvPr/>
        </p:nvSpPr>
        <p:spPr>
          <a:xfrm>
            <a:off x="1354341" y="8689622"/>
            <a:ext cx="4491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MERCADO OBJETIVO</a:t>
            </a:r>
          </a:p>
        </p:txBody>
      </p:sp>
      <p:cxnSp>
        <p:nvCxnSpPr>
          <p:cNvPr id="22" name="Conector angular 21"/>
          <p:cNvCxnSpPr/>
          <p:nvPr/>
        </p:nvCxnSpPr>
        <p:spPr>
          <a:xfrm>
            <a:off x="6878952" y="5033281"/>
            <a:ext cx="3279401" cy="510988"/>
          </a:xfrm>
          <a:prstGeom prst="bentConnector3">
            <a:avLst/>
          </a:prstGeom>
          <a:ln w="41275" cap="rnd" cmpd="sng"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/>
          <p:cNvSpPr txBox="1"/>
          <p:nvPr/>
        </p:nvSpPr>
        <p:spPr>
          <a:xfrm>
            <a:off x="8554341" y="4932600"/>
            <a:ext cx="4491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 DE MERCADO</a:t>
            </a:r>
          </a:p>
        </p:txBody>
      </p:sp>
      <p:cxnSp>
        <p:nvCxnSpPr>
          <p:cNvPr id="24" name="Conector angular 23"/>
          <p:cNvCxnSpPr/>
          <p:nvPr/>
        </p:nvCxnSpPr>
        <p:spPr>
          <a:xfrm>
            <a:off x="6878952" y="10058412"/>
            <a:ext cx="3279401" cy="510988"/>
          </a:xfrm>
          <a:prstGeom prst="bentConnector3">
            <a:avLst/>
          </a:prstGeom>
          <a:ln w="41275" cap="rnd" cmpd="sng"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uadroTexto 24"/>
          <p:cNvSpPr txBox="1"/>
          <p:nvPr/>
        </p:nvSpPr>
        <p:spPr>
          <a:xfrm>
            <a:off x="8554341" y="9957731"/>
            <a:ext cx="4491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IMPACTO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322729" y="4700983"/>
            <a:ext cx="6556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dirty="0">
                <a:latin typeface="Gandhi Sans" panose="02000000000000000000" pitchFamily="50" charset="0"/>
              </a:rPr>
              <a:t>Nos enfocamos a la problemática del público comerciante, en este caso a los micronegocios.</a:t>
            </a:r>
          </a:p>
          <a:p>
            <a:pPr algn="just"/>
            <a:r>
              <a:rPr lang="es-MX" sz="2800" dirty="0">
                <a:latin typeface="Gandhi Sans" panose="02000000000000000000" pitchFamily="50" charset="0"/>
              </a:rPr>
              <a:t>Nuestro proyecto busca ofrecer un mejor control de inventario y una forma original de hacerlo a la vez de también poder realizar cotizaciones con los proveedores de forma online, así como otras funcionalidades similares y atractivas.</a:t>
            </a:r>
          </a:p>
        </p:txBody>
      </p:sp>
      <p:sp>
        <p:nvSpPr>
          <p:cNvPr id="28" name="CuadroTexto 27"/>
          <p:cNvSpPr txBox="1"/>
          <p:nvPr/>
        </p:nvSpPr>
        <p:spPr>
          <a:xfrm>
            <a:off x="322729" y="9723606"/>
            <a:ext cx="655622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dirty="0"/>
              <a:t>Ofrecemos un sistema amigable con el usuario y fácil de comprender, con facilidades como el uso de una pistola led para consultar precios y facilitar el trabajo de consultar precios y realizar las cobranzas de los productos como en el día con día.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7521048" y="6031625"/>
            <a:ext cx="65562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dirty="0"/>
              <a:t>Se piensa promover el éxito de este proyecto al realizarlo de manera iterativa, presentando módulos con mejoras e implementaciones significativas para la problemática en juego.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7521048" y="10617626"/>
            <a:ext cx="6556222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600" dirty="0">
                <a:latin typeface="Gandhi Sans" panose="02000000000000000000" pitchFamily="50" charset="0"/>
              </a:rPr>
              <a:t>Creemos que el mercado al que se lleva este producto es bastante amplio, y estamos convencidos de que los usuarios aportarán ideas innovadoras para el producto.</a:t>
            </a:r>
          </a:p>
          <a:p>
            <a:pPr algn="just"/>
            <a:r>
              <a:rPr lang="es-MX" sz="2600" dirty="0">
                <a:latin typeface="Gandhi Sans" panose="02000000000000000000" pitchFamily="50" charset="0"/>
              </a:rPr>
              <a:t>Este producto esta pensado para tener un alto impacto en los micronegocios en general, es decir, adaptarlo a diferentes necesidades o a diferentes tipos de negocios.</a:t>
            </a:r>
          </a:p>
          <a:p>
            <a:pPr algn="just"/>
            <a:endParaRPr lang="es-MX" sz="2800" dirty="0">
              <a:latin typeface="Gandhi Sans" panose="02000000000000000000" pitchFamily="50" charset="0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7795812" y="66165"/>
            <a:ext cx="600669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b="1" dirty="0">
                <a:solidFill>
                  <a:srgbClr val="002060"/>
                </a:solidFill>
                <a:latin typeface="Proxima Nova Bl" panose="02000506030000020004" pitchFamily="50" charset="0"/>
                <a:cs typeface="Arial" panose="020B0604020202020204" pitchFamily="34" charset="0"/>
              </a:rPr>
              <a:t>Proyecto Microempresa</a:t>
            </a:r>
          </a:p>
          <a:p>
            <a:pPr algn="ctr"/>
            <a:r>
              <a:rPr lang="es-MX" sz="2800" b="1" dirty="0" err="1">
                <a:solidFill>
                  <a:srgbClr val="002060"/>
                </a:solidFill>
                <a:latin typeface="Proxima Nova Cn Th" panose="02000506030000020004" pitchFamily="50" charset="0"/>
                <a:cs typeface="Arial" panose="020B0604020202020204" pitchFamily="34" charset="0"/>
              </a:rPr>
              <a:t>MiN</a:t>
            </a:r>
            <a:r>
              <a:rPr lang="es-MX" sz="2800" b="1" dirty="0">
                <a:solidFill>
                  <a:srgbClr val="002060"/>
                </a:solidFill>
                <a:latin typeface="Proxima Nova Cn Th" panose="02000506030000020004" pitchFamily="50" charset="0"/>
                <a:cs typeface="Arial" panose="020B0604020202020204" pitchFamily="34" charset="0"/>
              </a:rPr>
              <a:t>: Negocios Inteligentes y Ágiles</a:t>
            </a:r>
          </a:p>
          <a:p>
            <a:pPr algn="ctr"/>
            <a:endParaRPr lang="es-MX" sz="12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sz="2000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Integrantes:</a:t>
            </a:r>
          </a:p>
          <a:p>
            <a:pPr algn="ctr"/>
            <a:r>
              <a:rPr lang="es-MX" sz="2400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Eliú Efraín Díaz Bravo</a:t>
            </a:r>
          </a:p>
          <a:p>
            <a:pPr algn="ctr"/>
            <a:r>
              <a:rPr lang="es-ES" sz="2400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Ramiro Guzmán Ramírez</a:t>
            </a:r>
          </a:p>
          <a:p>
            <a:pPr algn="ctr"/>
            <a:r>
              <a:rPr lang="es-ES" sz="2400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Eduardo Lemus Laguna</a:t>
            </a:r>
          </a:p>
          <a:p>
            <a:pPr algn="ctr"/>
            <a:endParaRPr lang="es-MX" sz="1800" dirty="0">
              <a:solidFill>
                <a:srgbClr val="002060"/>
              </a:solidFill>
              <a:latin typeface="Proxima Nova Rg" panose="02000506030000020004" pitchFamily="50" charset="0"/>
              <a:cs typeface="Arial" panose="020B0604020202020204" pitchFamily="34" charset="0"/>
            </a:endParaRPr>
          </a:p>
          <a:p>
            <a:pPr algn="ctr"/>
            <a:r>
              <a:rPr lang="es-MX" sz="3600" b="1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Ingeniería en Software</a:t>
            </a:r>
          </a:p>
        </p:txBody>
      </p:sp>
      <p:sp>
        <p:nvSpPr>
          <p:cNvPr id="32" name="Rectángulo redondeado 31"/>
          <p:cNvSpPr/>
          <p:nvPr/>
        </p:nvSpPr>
        <p:spPr>
          <a:xfrm>
            <a:off x="15165499" y="2955701"/>
            <a:ext cx="5616620" cy="5241701"/>
          </a:xfrm>
          <a:prstGeom prst="roundRect">
            <a:avLst/>
          </a:prstGeom>
          <a:solidFill>
            <a:schemeClr val="bg1">
              <a:alpha val="50000"/>
            </a:schemeClr>
          </a:solidFill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tx1"/>
                </a:solidFill>
              </a:rPr>
              <a:t>Logo del producto</a:t>
            </a:r>
          </a:p>
        </p:txBody>
      </p:sp>
      <p:cxnSp>
        <p:nvCxnSpPr>
          <p:cNvPr id="33" name="Conector angular 32"/>
          <p:cNvCxnSpPr/>
          <p:nvPr/>
        </p:nvCxnSpPr>
        <p:spPr>
          <a:xfrm>
            <a:off x="14845553" y="9104315"/>
            <a:ext cx="2512801" cy="514364"/>
          </a:xfrm>
          <a:prstGeom prst="bentConnector3">
            <a:avLst/>
          </a:prstGeom>
          <a:ln w="41275" cap="rnd" cmpd="sng">
            <a:miter lim="800000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uadroTexto 33"/>
          <p:cNvSpPr txBox="1"/>
          <p:nvPr/>
        </p:nvSpPr>
        <p:spPr>
          <a:xfrm>
            <a:off x="15728150" y="8982009"/>
            <a:ext cx="4491317" cy="531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REFERENCIAS</a:t>
            </a:r>
          </a:p>
        </p:txBody>
      </p:sp>
      <p:sp>
        <p:nvSpPr>
          <p:cNvPr id="35" name="CuadroTexto 34"/>
          <p:cNvSpPr txBox="1"/>
          <p:nvPr/>
        </p:nvSpPr>
        <p:spPr>
          <a:xfrm>
            <a:off x="14845553" y="10155102"/>
            <a:ext cx="5655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Lo que he investigado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MX" sz="2800" dirty="0"/>
              <a:t> 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14719367" y="12399110"/>
            <a:ext cx="652976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400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Universidad Politécnica de Pénjamo</a:t>
            </a:r>
          </a:p>
          <a:p>
            <a:pPr algn="ctr"/>
            <a:r>
              <a:rPr lang="es-MX" sz="2000" dirty="0">
                <a:solidFill>
                  <a:srgbClr val="002060"/>
                </a:solidFill>
                <a:latin typeface="Proxima Nova Rg" panose="02000506030000020004" pitchFamily="50" charset="0"/>
                <a:cs typeface="Arial" panose="020B0604020202020204" pitchFamily="34" charset="0"/>
              </a:rPr>
              <a:t>Pénjamo, Guanajuato, México. </a:t>
            </a:r>
          </a:p>
        </p:txBody>
      </p:sp>
      <p:grpSp>
        <p:nvGrpSpPr>
          <p:cNvPr id="4" name="Grupo 3"/>
          <p:cNvGrpSpPr/>
          <p:nvPr/>
        </p:nvGrpSpPr>
        <p:grpSpPr>
          <a:xfrm>
            <a:off x="18766416" y="546494"/>
            <a:ext cx="2229509" cy="1450621"/>
            <a:chOff x="18772766" y="540144"/>
            <a:chExt cx="2229509" cy="1450621"/>
          </a:xfrm>
        </p:grpSpPr>
        <p:sp>
          <p:nvSpPr>
            <p:cNvPr id="36" name="Rectángulo redondeado 35"/>
            <p:cNvSpPr/>
            <p:nvPr/>
          </p:nvSpPr>
          <p:spPr>
            <a:xfrm>
              <a:off x="18772766" y="540144"/>
              <a:ext cx="2229509" cy="1450621"/>
            </a:xfrm>
            <a:prstGeom prst="roundRect">
              <a:avLst/>
            </a:prstGeom>
            <a:solidFill>
              <a:schemeClr val="bg1">
                <a:alpha val="50000"/>
              </a:schemeClr>
            </a:solidFill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2800" dirty="0">
                <a:solidFill>
                  <a:schemeClr val="tx1"/>
                </a:solidFill>
              </a:endParaRPr>
            </a:p>
          </p:txBody>
        </p:sp>
        <p:pic>
          <p:nvPicPr>
            <p:cNvPr id="9" name="Imagen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828795" y="908718"/>
              <a:ext cx="2121685" cy="7530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14871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2160</TotalTime>
  <Words>234</Words>
  <Application>Microsoft Office PowerPoint</Application>
  <PresentationFormat>Personalizado</PresentationFormat>
  <Paragraphs>27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9" baseType="lpstr">
      <vt:lpstr>Arial</vt:lpstr>
      <vt:lpstr>Calibri</vt:lpstr>
      <vt:lpstr>Calibri Light</vt:lpstr>
      <vt:lpstr>Gandhi Sans</vt:lpstr>
      <vt:lpstr>Proxima Nova Bl</vt:lpstr>
      <vt:lpstr>Proxima Nova Cn Th</vt:lpstr>
      <vt:lpstr>Proxima Nova Rg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Difusión</dc:creator>
  <cp:lastModifiedBy>Eliu Diaz</cp:lastModifiedBy>
  <cp:revision>32</cp:revision>
  <dcterms:created xsi:type="dcterms:W3CDTF">2017-03-15T20:06:45Z</dcterms:created>
  <dcterms:modified xsi:type="dcterms:W3CDTF">2019-03-13T17:05:41Z</dcterms:modified>
</cp:coreProperties>
</file>

<file path=docProps/thumbnail.jpeg>
</file>